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6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0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6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3730C-E8C4-4A81-BF76-44F2874DF72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4C71-7AD6-47B2-B2B3-F8F8CC37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7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Distributive Property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Combo Meal Style…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cdonalds combo me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4" y="1401518"/>
            <a:ext cx="4663043" cy="437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47846" y="1267305"/>
            <a:ext cx="585012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Combo Meal 1:</a:t>
            </a:r>
          </a:p>
          <a:p>
            <a:pPr algn="ctr"/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 get 1 burger, 1 fry, and 1 coke.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 + f + c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1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say you want to buy 3 combo meals…</a:t>
            </a:r>
            <a:endParaRPr lang="en-US" dirty="0"/>
          </a:p>
        </p:txBody>
      </p:sp>
      <p:pic>
        <p:nvPicPr>
          <p:cNvPr id="5" name="Picture 2" descr="Image result for mcdonalds combo mea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693" y="457200"/>
            <a:ext cx="26289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300538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Let:  b = burger, f = fry, d = drink</a:t>
            </a:r>
          </a:p>
          <a:p>
            <a:pPr algn="ctr"/>
            <a:endParaRPr lang="en-US" sz="2000" dirty="0"/>
          </a:p>
          <a:p>
            <a:pPr lvl="0" algn="ctr"/>
            <a:r>
              <a:rPr lang="en-US" sz="4000" dirty="0" smtClean="0">
                <a:solidFill>
                  <a:schemeClr val="accent1"/>
                </a:solidFill>
              </a:rPr>
              <a:t>3</a:t>
            </a:r>
            <a:r>
              <a:rPr lang="en-US" sz="4000" dirty="0" smtClean="0"/>
              <a:t>(b + f + c) </a:t>
            </a:r>
          </a:p>
          <a:p>
            <a:pPr lvl="0" algn="ctr"/>
            <a:endParaRPr lang="en-US" sz="4000" dirty="0"/>
          </a:p>
          <a:p>
            <a:pPr lvl="0" algn="ctr"/>
            <a:r>
              <a:rPr lang="en-US" sz="2000" dirty="0" smtClean="0">
                <a:solidFill>
                  <a:prstClr val="black"/>
                </a:solidFill>
              </a:rPr>
              <a:t>You </a:t>
            </a:r>
            <a:r>
              <a:rPr lang="en-US" sz="2000" dirty="0">
                <a:solidFill>
                  <a:prstClr val="black"/>
                </a:solidFill>
              </a:rPr>
              <a:t>would get 3 burgers, 3 fries, and 3 cokes.</a:t>
            </a:r>
          </a:p>
          <a:p>
            <a:pPr algn="ctr"/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smtClean="0">
                <a:solidFill>
                  <a:schemeClr val="accent2"/>
                </a:solidFill>
              </a:rPr>
              <a:t>3b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chemeClr val="accent4"/>
                </a:solidFill>
              </a:rPr>
              <a:t>3f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chemeClr val="accent6"/>
                </a:solidFill>
              </a:rPr>
              <a:t>3c</a:t>
            </a:r>
          </a:p>
          <a:p>
            <a:pPr algn="ctr"/>
            <a:endParaRPr lang="en-US" sz="2000" dirty="0"/>
          </a:p>
        </p:txBody>
      </p:sp>
      <p:pic>
        <p:nvPicPr>
          <p:cNvPr id="7" name="Picture 2" descr="Image result for mcdonalds combo me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820" y="1257300"/>
            <a:ext cx="26289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mcdonalds combo me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920" y="3402013"/>
            <a:ext cx="26289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5126181" y="0"/>
            <a:ext cx="3061855" cy="303414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904865" y="858405"/>
            <a:ext cx="3061855" cy="303414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75965" y="3034145"/>
            <a:ext cx="3061855" cy="303414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29275" y="1414463"/>
            <a:ext cx="2022620" cy="161968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511145" y="2224304"/>
            <a:ext cx="2022620" cy="161968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82245" y="4400044"/>
            <a:ext cx="2022620" cy="161968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72249" y="405319"/>
            <a:ext cx="1582739" cy="2260957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383981" y="1208736"/>
            <a:ext cx="1582739" cy="2260957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55081" y="3376395"/>
            <a:ext cx="1582739" cy="2260957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27468" y="185702"/>
            <a:ext cx="1381451" cy="2396079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637480" y="3125138"/>
            <a:ext cx="1381451" cy="2396079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234197" y="966012"/>
            <a:ext cx="1381451" cy="2396079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8481176">
            <a:off x="-199168" y="3858169"/>
            <a:ext cx="2006476" cy="1260376"/>
          </a:xfrm>
          <a:prstGeom prst="rightArrow">
            <a:avLst>
              <a:gd name="adj1" fmla="val 50000"/>
              <a:gd name="adj2" fmla="val 30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 of combo meals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16200000">
            <a:off x="1970944" y="3389864"/>
            <a:ext cx="2006476" cy="2675298"/>
          </a:xfrm>
          <a:prstGeom prst="rightArrow">
            <a:avLst>
              <a:gd name="adj1" fmla="val 28299"/>
              <a:gd name="adj2" fmla="val 309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What’s in the combo meal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xit" presetSubtype="1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7" presetClass="exit" presetSubtype="1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7" presetClass="exit" presetSubtype="1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6(3x + 9)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 “combo meal” is 3x + 9.  You are ordering six…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How many x do you have?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How many units do you have?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So,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6(3x + 9) </a:t>
            </a:r>
            <a:r>
              <a:rPr lang="en-US" dirty="0" smtClean="0"/>
              <a:t>= 18x + 54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/>
              <a:t>3x + 9</a:t>
            </a:r>
          </a:p>
          <a:p>
            <a:pPr marL="0" indent="0">
              <a:buNone/>
            </a:pPr>
            <a:r>
              <a:rPr lang="en-US" dirty="0" smtClean="0"/>
              <a:t>3x + 9</a:t>
            </a:r>
          </a:p>
          <a:p>
            <a:pPr marL="0" indent="0">
              <a:buNone/>
            </a:pPr>
            <a:r>
              <a:rPr lang="en-US" dirty="0" smtClean="0"/>
              <a:t>3x + 9</a:t>
            </a:r>
          </a:p>
          <a:p>
            <a:pPr marL="0" indent="0">
              <a:buNone/>
            </a:pPr>
            <a:r>
              <a:rPr lang="en-US" dirty="0" smtClean="0"/>
              <a:t>3x + 9</a:t>
            </a:r>
          </a:p>
          <a:p>
            <a:pPr marL="0" indent="0">
              <a:buNone/>
            </a:pPr>
            <a:r>
              <a:rPr lang="en-US" dirty="0" smtClean="0"/>
              <a:t>3x + 9</a:t>
            </a:r>
          </a:p>
          <a:p>
            <a:pPr marL="0" indent="0">
              <a:buNone/>
            </a:pPr>
            <a:r>
              <a:rPr lang="en-US" dirty="0" smtClean="0"/>
              <a:t>3x + 9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7276935" y="2479675"/>
            <a:ext cx="885825" cy="3043237"/>
          </a:xfrm>
          <a:prstGeom prst="rightBrace">
            <a:avLst>
              <a:gd name="adj1" fmla="val 72849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38960" y="3124130"/>
            <a:ext cx="3267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6(3x) = 18x</a:t>
            </a:r>
          </a:p>
        </p:txBody>
      </p:sp>
      <p:sp>
        <p:nvSpPr>
          <p:cNvPr id="9" name="Rectangle 8"/>
          <p:cNvSpPr/>
          <p:nvPr/>
        </p:nvSpPr>
        <p:spPr>
          <a:xfrm>
            <a:off x="8538721" y="3862317"/>
            <a:ext cx="2667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6(9) = 54</a:t>
            </a:r>
          </a:p>
        </p:txBody>
      </p:sp>
    </p:spTree>
    <p:extLst>
      <p:ext uri="{BB962C8B-B14F-4D97-AF65-F5344CB8AC3E}">
        <p14:creationId xmlns:p14="http://schemas.microsoft.com/office/powerpoint/2010/main" val="217588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8</a:t>
            </a:r>
            <a:r>
              <a:rPr lang="en-US" dirty="0" smtClean="0">
                <a:solidFill>
                  <a:schemeClr val="accent3"/>
                </a:solidFill>
              </a:rPr>
              <a:t>(1 + 10a)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8</a:t>
            </a:r>
            <a:r>
              <a:rPr lang="en-US" dirty="0" smtClean="0">
                <a:solidFill>
                  <a:schemeClr val="accent3"/>
                </a:solidFill>
              </a:rPr>
              <a:t>(r - 1)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accent1"/>
                </a:solidFill>
              </a:rPr>
              <a:t>2</a:t>
            </a:r>
            <a:r>
              <a:rPr lang="en-US" smtClean="0">
                <a:solidFill>
                  <a:schemeClr val="accent3"/>
                </a:solidFill>
              </a:rPr>
              <a:t>(a + 7)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212745"/>
      </a:dk2>
      <a:lt2>
        <a:srgbClr val="F83ED5"/>
      </a:lt2>
      <a:accent1>
        <a:srgbClr val="F81ED9"/>
      </a:accent1>
      <a:accent2>
        <a:srgbClr val="FCBCD4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am">
      <a:majorFont>
        <a:latin typeface="KG Be Still And Know"/>
        <a:ea typeface=""/>
        <a:cs typeface=""/>
      </a:majorFont>
      <a:minorFont>
        <a:latin typeface="Arial Unicode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166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KG Be Still And Know</vt:lpstr>
      <vt:lpstr>Wingdings</vt:lpstr>
      <vt:lpstr>Office Theme</vt:lpstr>
      <vt:lpstr>Distributive Property</vt:lpstr>
      <vt:lpstr>PowerPoint Presentation</vt:lpstr>
      <vt:lpstr>Let’s say you want to buy 3 combo meals…</vt:lpstr>
      <vt:lpstr>6(3x + 9)</vt:lpstr>
      <vt:lpstr>8(1 + 10a)</vt:lpstr>
      <vt:lpstr>8(r - 1)</vt:lpstr>
      <vt:lpstr>2(a + 7)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DAMERON</dc:creator>
  <cp:lastModifiedBy>LISA DAMERON</cp:lastModifiedBy>
  <cp:revision>15</cp:revision>
  <dcterms:created xsi:type="dcterms:W3CDTF">2016-09-13T16:48:33Z</dcterms:created>
  <dcterms:modified xsi:type="dcterms:W3CDTF">2016-09-13T19:36:36Z</dcterms:modified>
</cp:coreProperties>
</file>